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9" r:id="rId6"/>
    <p:sldId id="260" r:id="rId7"/>
    <p:sldId id="258" r:id="rId8"/>
  </p:sldIdLst>
  <p:sldSz cx="6858000" cy="9144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B86DF-AEF3-40B7-A73F-EA927EBBC5D9}" v="52" dt="2023-01-09T14:22:20.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364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bill, Justin" userId="24635a54-382e-4f62-a5d9-22cb95771424" providerId="ADAL" clId="{A2BB86DF-AEF3-40B7-A73F-EA927EBBC5D9}"/>
    <pc:docChg chg="custSel modSld">
      <pc:chgData name="Azbill, Justin" userId="24635a54-382e-4f62-a5d9-22cb95771424" providerId="ADAL" clId="{A2BB86DF-AEF3-40B7-A73F-EA927EBBC5D9}" dt="2023-01-11T17:18:24.238" v="8157" actId="20577"/>
      <pc:docMkLst>
        <pc:docMk/>
      </pc:docMkLst>
      <pc:sldChg chg="addSp delSp modSp mod">
        <pc:chgData name="Azbill, Justin" userId="24635a54-382e-4f62-a5d9-22cb95771424" providerId="ADAL" clId="{A2BB86DF-AEF3-40B7-A73F-EA927EBBC5D9}" dt="2023-01-11T17:16:31.573" v="8103" actId="14100"/>
        <pc:sldMkLst>
          <pc:docMk/>
          <pc:sldMk cId="0" sldId="257"/>
        </pc:sldMkLst>
        <pc:spChg chg="mod">
          <ac:chgData name="Azbill, Justin" userId="24635a54-382e-4f62-a5d9-22cb95771424" providerId="ADAL" clId="{A2BB86DF-AEF3-40B7-A73F-EA927EBBC5D9}" dt="2023-01-11T17:16:31.573" v="8103" actId="14100"/>
          <ac:spMkLst>
            <pc:docMk/>
            <pc:sldMk cId="0" sldId="257"/>
            <ac:spMk id="14" creationId="{00000000-0000-0000-0000-000000000000}"/>
          </ac:spMkLst>
        </pc:spChg>
        <pc:spChg chg="mod">
          <ac:chgData name="Azbill, Justin" userId="24635a54-382e-4f62-a5d9-22cb95771424" providerId="ADAL" clId="{A2BB86DF-AEF3-40B7-A73F-EA927EBBC5D9}" dt="2023-01-06T13:55:58.890" v="52" actId="20577"/>
          <ac:spMkLst>
            <pc:docMk/>
            <pc:sldMk cId="0" sldId="257"/>
            <ac:spMk id="2054" creationId="{00000000-0000-0000-0000-000000000000}"/>
          </ac:spMkLst>
        </pc:spChg>
        <pc:picChg chg="del">
          <ac:chgData name="Azbill, Justin" userId="24635a54-382e-4f62-a5d9-22cb95771424" providerId="ADAL" clId="{A2BB86DF-AEF3-40B7-A73F-EA927EBBC5D9}" dt="2023-01-06T13:49:43.942" v="0" actId="478"/>
          <ac:picMkLst>
            <pc:docMk/>
            <pc:sldMk cId="0" sldId="257"/>
            <ac:picMk id="2" creationId="{E600B3E6-BD1A-48EC-A825-5A8420F26DD0}"/>
          </ac:picMkLst>
        </pc:picChg>
        <pc:picChg chg="del">
          <ac:chgData name="Azbill, Justin" userId="24635a54-382e-4f62-a5d9-22cb95771424" providerId="ADAL" clId="{A2BB86DF-AEF3-40B7-A73F-EA927EBBC5D9}" dt="2023-01-06T15:05:49.942" v="54" actId="478"/>
          <ac:picMkLst>
            <pc:docMk/>
            <pc:sldMk cId="0" sldId="257"/>
            <ac:picMk id="4" creationId="{06461D77-CC3A-4B8A-9042-8106FDD7F9AF}"/>
          </ac:picMkLst>
        </pc:picChg>
        <pc:picChg chg="add mod ord">
          <ac:chgData name="Azbill, Justin" userId="24635a54-382e-4f62-a5d9-22cb95771424" providerId="ADAL" clId="{A2BB86DF-AEF3-40B7-A73F-EA927EBBC5D9}" dt="2023-01-06T13:55:42.684" v="33" actId="167"/>
          <ac:picMkLst>
            <pc:docMk/>
            <pc:sldMk cId="0" sldId="257"/>
            <ac:picMk id="5" creationId="{EC38AD57-75C5-4E68-94BB-84F75629D1C9}"/>
          </ac:picMkLst>
        </pc:picChg>
        <pc:picChg chg="add mod">
          <ac:chgData name="Azbill, Justin" userId="24635a54-382e-4f62-a5d9-22cb95771424" providerId="ADAL" clId="{A2BB86DF-AEF3-40B7-A73F-EA927EBBC5D9}" dt="2023-01-09T15:00:28.554" v="1705" actId="1076"/>
          <ac:picMkLst>
            <pc:docMk/>
            <pc:sldMk cId="0" sldId="257"/>
            <ac:picMk id="6" creationId="{EE3E69B0-23C9-424F-A9AA-93F68C5BCE4F}"/>
          </ac:picMkLst>
        </pc:picChg>
        <pc:picChg chg="add del mod ord">
          <ac:chgData name="Azbill, Justin" userId="24635a54-382e-4f62-a5d9-22cb95771424" providerId="ADAL" clId="{A2BB86DF-AEF3-40B7-A73F-EA927EBBC5D9}" dt="2023-01-06T13:56:52.590" v="53" actId="478"/>
          <ac:picMkLst>
            <pc:docMk/>
            <pc:sldMk cId="0" sldId="257"/>
            <ac:picMk id="11" creationId="{CD3D7D42-B7B3-4356-B048-5C0C3532C322}"/>
          </ac:picMkLst>
        </pc:picChg>
      </pc:sldChg>
      <pc:sldChg chg="modSp mod">
        <pc:chgData name="Azbill, Justin" userId="24635a54-382e-4f62-a5d9-22cb95771424" providerId="ADAL" clId="{A2BB86DF-AEF3-40B7-A73F-EA927EBBC5D9}" dt="2023-01-11T17:18:24.238" v="8157" actId="20577"/>
        <pc:sldMkLst>
          <pc:docMk/>
          <pc:sldMk cId="0" sldId="258"/>
        </pc:sldMkLst>
        <pc:spChg chg="mod">
          <ac:chgData name="Azbill, Justin" userId="24635a54-382e-4f62-a5d9-22cb95771424" providerId="ADAL" clId="{A2BB86DF-AEF3-40B7-A73F-EA927EBBC5D9}" dt="2023-01-09T14:18:43.904" v="404" actId="20577"/>
          <ac:spMkLst>
            <pc:docMk/>
            <pc:sldMk cId="0" sldId="258"/>
            <ac:spMk id="3143" creationId="{00000000-0000-0000-0000-000000000000}"/>
          </ac:spMkLst>
        </pc:spChg>
        <pc:graphicFrameChg chg="modGraphic">
          <ac:chgData name="Azbill, Justin" userId="24635a54-382e-4f62-a5d9-22cb95771424" providerId="ADAL" clId="{A2BB86DF-AEF3-40B7-A73F-EA927EBBC5D9}" dt="2023-01-11T17:18:24.238" v="8157" actId="20577"/>
          <ac:graphicFrameMkLst>
            <pc:docMk/>
            <pc:sldMk cId="0" sldId="258"/>
            <ac:graphicFrameMk id="12" creationId="{00000000-0000-0000-0000-000000000000}"/>
          </ac:graphicFrameMkLst>
        </pc:graphicFrameChg>
      </pc:sldChg>
      <pc:sldChg chg="addSp delSp modSp mod">
        <pc:chgData name="Azbill, Justin" userId="24635a54-382e-4f62-a5d9-22cb95771424" providerId="ADAL" clId="{A2BB86DF-AEF3-40B7-A73F-EA927EBBC5D9}" dt="2023-01-09T14:27:26.145" v="1349" actId="1076"/>
        <pc:sldMkLst>
          <pc:docMk/>
          <pc:sldMk cId="3939066672" sldId="259"/>
        </pc:sldMkLst>
        <pc:spChg chg="mod">
          <ac:chgData name="Azbill, Justin" userId="24635a54-382e-4f62-a5d9-22cb95771424" providerId="ADAL" clId="{A2BB86DF-AEF3-40B7-A73F-EA927EBBC5D9}" dt="2023-01-09T14:24:08.343" v="904" actId="20577"/>
          <ac:spMkLst>
            <pc:docMk/>
            <pc:sldMk cId="3939066672" sldId="259"/>
            <ac:spMk id="4" creationId="{F5E67ACC-E8DD-48AA-AC95-F33B596776E4}"/>
          </ac:spMkLst>
        </pc:spChg>
        <pc:spChg chg="mod">
          <ac:chgData name="Azbill, Justin" userId="24635a54-382e-4f62-a5d9-22cb95771424" providerId="ADAL" clId="{A2BB86DF-AEF3-40B7-A73F-EA927EBBC5D9}" dt="2023-01-09T14:26:04.294" v="1201" actId="20577"/>
          <ac:spMkLst>
            <pc:docMk/>
            <pc:sldMk cId="3939066672" sldId="259"/>
            <ac:spMk id="16" creationId="{6FA0FFE3-4BC5-4F60-8D43-C0F015F70863}"/>
          </ac:spMkLst>
        </pc:spChg>
        <pc:spChg chg="mod">
          <ac:chgData name="Azbill, Justin" userId="24635a54-382e-4f62-a5d9-22cb95771424" providerId="ADAL" clId="{A2BB86DF-AEF3-40B7-A73F-EA927EBBC5D9}" dt="2023-01-09T14:23:46.968" v="886" actId="1076"/>
          <ac:spMkLst>
            <pc:docMk/>
            <pc:sldMk cId="3939066672" sldId="259"/>
            <ac:spMk id="23" creationId="{103C91E4-1CDD-49CF-A796-85C4B73B7007}"/>
          </ac:spMkLst>
        </pc:spChg>
        <pc:spChg chg="mod">
          <ac:chgData name="Azbill, Justin" userId="24635a54-382e-4f62-a5d9-22cb95771424" providerId="ADAL" clId="{A2BB86DF-AEF3-40B7-A73F-EA927EBBC5D9}" dt="2023-01-09T14:27:26.145" v="1349" actId="1076"/>
          <ac:spMkLst>
            <pc:docMk/>
            <pc:sldMk cId="3939066672" sldId="259"/>
            <ac:spMk id="25" creationId="{120EE124-7AD7-485F-BBE2-92895BCE1BFA}"/>
          </ac:spMkLst>
        </pc:spChg>
        <pc:spChg chg="mod">
          <ac:chgData name="Azbill, Justin" userId="24635a54-382e-4f62-a5d9-22cb95771424" providerId="ADAL" clId="{A2BB86DF-AEF3-40B7-A73F-EA927EBBC5D9}" dt="2023-01-06T15:13:42.720" v="156" actId="20577"/>
          <ac:spMkLst>
            <pc:docMk/>
            <pc:sldMk cId="3939066672" sldId="259"/>
            <ac:spMk id="3143" creationId="{00000000-0000-0000-0000-000000000000}"/>
          </ac:spMkLst>
        </pc:spChg>
        <pc:picChg chg="add mod">
          <ac:chgData name="Azbill, Justin" userId="24635a54-382e-4f62-a5d9-22cb95771424" providerId="ADAL" clId="{A2BB86DF-AEF3-40B7-A73F-EA927EBBC5D9}" dt="2023-01-06T15:14:35.182" v="170" actId="692"/>
          <ac:picMkLst>
            <pc:docMk/>
            <pc:sldMk cId="3939066672" sldId="259"/>
            <ac:picMk id="2" creationId="{31189DC4-A45A-4298-A951-72907CBDC17E}"/>
          </ac:picMkLst>
        </pc:picChg>
        <pc:picChg chg="add del mod">
          <ac:chgData name="Azbill, Justin" userId="24635a54-382e-4f62-a5d9-22cb95771424" providerId="ADAL" clId="{A2BB86DF-AEF3-40B7-A73F-EA927EBBC5D9}" dt="2023-01-09T14:22:18.880" v="788" actId="478"/>
          <ac:picMkLst>
            <pc:docMk/>
            <pc:sldMk cId="3939066672" sldId="259"/>
            <ac:picMk id="3" creationId="{F2DDB5B1-A6C2-431A-B6E3-B935A3D29313}"/>
          </ac:picMkLst>
        </pc:picChg>
        <pc:picChg chg="del">
          <ac:chgData name="Azbill, Justin" userId="24635a54-382e-4f62-a5d9-22cb95771424" providerId="ADAL" clId="{A2BB86DF-AEF3-40B7-A73F-EA927EBBC5D9}" dt="2023-01-06T15:13:49.763" v="157" actId="478"/>
          <ac:picMkLst>
            <pc:docMk/>
            <pc:sldMk cId="3939066672" sldId="259"/>
            <ac:picMk id="5" creationId="{22FD6302-763F-450E-9B16-7FF17829F233}"/>
          </ac:picMkLst>
        </pc:picChg>
        <pc:picChg chg="del">
          <ac:chgData name="Azbill, Justin" userId="24635a54-382e-4f62-a5d9-22cb95771424" providerId="ADAL" clId="{A2BB86DF-AEF3-40B7-A73F-EA927EBBC5D9}" dt="2023-01-06T15:15:47.505" v="171" actId="478"/>
          <ac:picMkLst>
            <pc:docMk/>
            <pc:sldMk cId="3939066672" sldId="259"/>
            <ac:picMk id="8" creationId="{6E3C98D8-19CF-4D11-997A-A05FCF683D9D}"/>
          </ac:picMkLst>
        </pc:picChg>
        <pc:picChg chg="add mod ord">
          <ac:chgData name="Azbill, Justin" userId="24635a54-382e-4f62-a5d9-22cb95771424" providerId="ADAL" clId="{A2BB86DF-AEF3-40B7-A73F-EA927EBBC5D9}" dt="2023-01-06T15:27:09.583" v="231" actId="14100"/>
          <ac:picMkLst>
            <pc:docMk/>
            <pc:sldMk cId="3939066672" sldId="259"/>
            <ac:picMk id="9" creationId="{02B665B2-E656-475D-A8D3-D8157E3D33CD}"/>
          </ac:picMkLst>
        </pc:picChg>
        <pc:picChg chg="add del">
          <ac:chgData name="Azbill, Justin" userId="24635a54-382e-4f62-a5d9-22cb95771424" providerId="ADAL" clId="{A2BB86DF-AEF3-40B7-A73F-EA927EBBC5D9}" dt="2023-01-06T15:25:39.246" v="213" actId="478"/>
          <ac:picMkLst>
            <pc:docMk/>
            <pc:sldMk cId="3939066672" sldId="259"/>
            <ac:picMk id="10" creationId="{A9AC8343-9029-4037-A9AC-0D9ABABE784C}"/>
          </ac:picMkLst>
        </pc:picChg>
        <pc:picChg chg="add mod ord">
          <ac:chgData name="Azbill, Justin" userId="24635a54-382e-4f62-a5d9-22cb95771424" providerId="ADAL" clId="{A2BB86DF-AEF3-40B7-A73F-EA927EBBC5D9}" dt="2023-01-06T15:27:15.065" v="232" actId="167"/>
          <ac:picMkLst>
            <pc:docMk/>
            <pc:sldMk cId="3939066672" sldId="259"/>
            <ac:picMk id="11" creationId="{24A8AEE4-CD1C-45C6-8BD0-6011AA973623}"/>
          </ac:picMkLst>
        </pc:picChg>
        <pc:picChg chg="add mod ord">
          <ac:chgData name="Azbill, Justin" userId="24635a54-382e-4f62-a5d9-22cb95771424" providerId="ADAL" clId="{A2BB86DF-AEF3-40B7-A73F-EA927EBBC5D9}" dt="2023-01-09T14:22:59.230" v="801" actId="167"/>
          <ac:picMkLst>
            <pc:docMk/>
            <pc:sldMk cId="3939066672" sldId="259"/>
            <ac:picMk id="12" creationId="{49BEA242-1D7C-4797-A7C7-5E40417A7DC5}"/>
          </ac:picMkLst>
        </pc:picChg>
        <pc:picChg chg="del">
          <ac:chgData name="Azbill, Justin" userId="24635a54-382e-4f62-a5d9-22cb95771424" providerId="ADAL" clId="{A2BB86DF-AEF3-40B7-A73F-EA927EBBC5D9}" dt="2023-01-06T15:19:46.496" v="206" actId="478"/>
          <ac:picMkLst>
            <pc:docMk/>
            <pc:sldMk cId="3939066672" sldId="259"/>
            <ac:picMk id="1028" creationId="{CF477805-5C25-450F-A688-2B2388F37703}"/>
          </ac:picMkLst>
        </pc:picChg>
        <pc:picChg chg="add del mod">
          <ac:chgData name="Azbill, Justin" userId="24635a54-382e-4f62-a5d9-22cb95771424" providerId="ADAL" clId="{A2BB86DF-AEF3-40B7-A73F-EA927EBBC5D9}" dt="2023-01-06T15:19:02.835" v="194" actId="478"/>
          <ac:picMkLst>
            <pc:docMk/>
            <pc:sldMk cId="3939066672" sldId="259"/>
            <ac:picMk id="1030" creationId="{C25C1CAD-9AF9-4446-8CC0-CFF3E11DE412}"/>
          </ac:picMkLst>
        </pc:picChg>
        <pc:picChg chg="add del mod">
          <ac:chgData name="Azbill, Justin" userId="24635a54-382e-4f62-a5d9-22cb95771424" providerId="ADAL" clId="{A2BB86DF-AEF3-40B7-A73F-EA927EBBC5D9}" dt="2023-01-06T15:25:15.640" v="210" actId="478"/>
          <ac:picMkLst>
            <pc:docMk/>
            <pc:sldMk cId="3939066672" sldId="259"/>
            <ac:picMk id="1032" creationId="{080C201A-B6A3-4ED9-93D4-6F59FAE33CD2}"/>
          </ac:picMkLst>
        </pc:picChg>
        <pc:picChg chg="add del mod">
          <ac:chgData name="Azbill, Justin" userId="24635a54-382e-4f62-a5d9-22cb95771424" providerId="ADAL" clId="{A2BB86DF-AEF3-40B7-A73F-EA927EBBC5D9}" dt="2023-01-06T15:25:59.410" v="215" actId="478"/>
          <ac:picMkLst>
            <pc:docMk/>
            <pc:sldMk cId="3939066672" sldId="259"/>
            <ac:picMk id="1034" creationId="{62EA446D-D0C7-4F15-81E8-733DAB191A67}"/>
          </ac:picMkLst>
        </pc:picChg>
        <pc:picChg chg="del">
          <ac:chgData name="Azbill, Justin" userId="24635a54-382e-4f62-a5d9-22cb95771424" providerId="ADAL" clId="{A2BB86DF-AEF3-40B7-A73F-EA927EBBC5D9}" dt="2023-01-06T15:16:51.130" v="189" actId="478"/>
          <ac:picMkLst>
            <pc:docMk/>
            <pc:sldMk cId="3939066672" sldId="259"/>
            <ac:picMk id="1036" creationId="{F0B68A52-9C09-4361-9226-99C57241DFF6}"/>
          </ac:picMkLst>
        </pc:picChg>
      </pc:sldChg>
      <pc:sldChg chg="addSp delSp modSp mod">
        <pc:chgData name="Azbill, Justin" userId="24635a54-382e-4f62-a5d9-22cb95771424" providerId="ADAL" clId="{A2BB86DF-AEF3-40B7-A73F-EA927EBBC5D9}" dt="2023-01-09T14:57:40.454" v="1703" actId="1076"/>
        <pc:sldMkLst>
          <pc:docMk/>
          <pc:sldMk cId="2082686820" sldId="260"/>
        </pc:sldMkLst>
        <pc:spChg chg="mod">
          <ac:chgData name="Azbill, Justin" userId="24635a54-382e-4f62-a5d9-22cb95771424" providerId="ADAL" clId="{A2BB86DF-AEF3-40B7-A73F-EA927EBBC5D9}" dt="2023-01-09T14:57:40.454" v="1703" actId="1076"/>
          <ac:spMkLst>
            <pc:docMk/>
            <pc:sldMk cId="2082686820" sldId="260"/>
            <ac:spMk id="4" creationId="{F5E67ACC-E8DD-48AA-AC95-F33B596776E4}"/>
          </ac:spMkLst>
        </pc:spChg>
        <pc:spChg chg="mod">
          <ac:chgData name="Azbill, Justin" userId="24635a54-382e-4f62-a5d9-22cb95771424" providerId="ADAL" clId="{A2BB86DF-AEF3-40B7-A73F-EA927EBBC5D9}" dt="2023-01-09T14:56:51.666" v="1549" actId="1076"/>
          <ac:spMkLst>
            <pc:docMk/>
            <pc:sldMk cId="2082686820" sldId="260"/>
            <ac:spMk id="23" creationId="{103C91E4-1CDD-49CF-A796-85C4B73B7007}"/>
          </ac:spMkLst>
        </pc:spChg>
        <pc:spChg chg="mod">
          <ac:chgData name="Azbill, Justin" userId="24635a54-382e-4f62-a5d9-22cb95771424" providerId="ADAL" clId="{A2BB86DF-AEF3-40B7-A73F-EA927EBBC5D9}" dt="2023-01-09T13:54:11.610" v="305" actId="313"/>
          <ac:spMkLst>
            <pc:docMk/>
            <pc:sldMk cId="2082686820" sldId="260"/>
            <ac:spMk id="3143" creationId="{00000000-0000-0000-0000-000000000000}"/>
          </ac:spMkLst>
        </pc:spChg>
        <pc:picChg chg="add mod ord">
          <ac:chgData name="Azbill, Justin" userId="24635a54-382e-4f62-a5d9-22cb95771424" providerId="ADAL" clId="{A2BB86DF-AEF3-40B7-A73F-EA927EBBC5D9}" dt="2023-01-09T14:09:53.604" v="339" actId="692"/>
          <ac:picMkLst>
            <pc:docMk/>
            <pc:sldMk cId="2082686820" sldId="260"/>
            <ac:picMk id="2" creationId="{86FC6314-D387-4FD8-BDE6-04BEB74330CB}"/>
          </ac:picMkLst>
        </pc:picChg>
        <pc:picChg chg="add mod ord">
          <ac:chgData name="Azbill, Justin" userId="24635a54-382e-4f62-a5d9-22cb95771424" providerId="ADAL" clId="{A2BB86DF-AEF3-40B7-A73F-EA927EBBC5D9}" dt="2023-01-09T14:18:05.732" v="350" actId="1076"/>
          <ac:picMkLst>
            <pc:docMk/>
            <pc:sldMk cId="2082686820" sldId="260"/>
            <ac:picMk id="3" creationId="{7D0CAA6A-5B2D-4D8F-8366-17428606943C}"/>
          </ac:picMkLst>
        </pc:picChg>
        <pc:picChg chg="del">
          <ac:chgData name="Azbill, Justin" userId="24635a54-382e-4f62-a5d9-22cb95771424" providerId="ADAL" clId="{A2BB86DF-AEF3-40B7-A73F-EA927EBBC5D9}" dt="2023-01-09T13:54:16.584" v="306" actId="478"/>
          <ac:picMkLst>
            <pc:docMk/>
            <pc:sldMk cId="2082686820" sldId="260"/>
            <ac:picMk id="5" creationId="{7D45D972-697A-4170-8927-EB2D93BDB1D2}"/>
          </ac:picMkLst>
        </pc:picChg>
        <pc:picChg chg="del mod">
          <ac:chgData name="Azbill, Justin" userId="24635a54-382e-4f62-a5d9-22cb95771424" providerId="ADAL" clId="{A2BB86DF-AEF3-40B7-A73F-EA927EBBC5D9}" dt="2023-01-09T13:57:40.947" v="313" actId="478"/>
          <ac:picMkLst>
            <pc:docMk/>
            <pc:sldMk cId="2082686820" sldId="260"/>
            <ac:picMk id="7" creationId="{3A6E3A4B-BAF0-433C-8EE5-E66B455304F5}"/>
          </ac:picMkLst>
        </pc:picChg>
        <pc:picChg chg="del mod">
          <ac:chgData name="Azbill, Justin" userId="24635a54-382e-4f62-a5d9-22cb95771424" providerId="ADAL" clId="{A2BB86DF-AEF3-40B7-A73F-EA927EBBC5D9}" dt="2023-01-09T13:59:38.034" v="317" actId="478"/>
          <ac:picMkLst>
            <pc:docMk/>
            <pc:sldMk cId="2082686820" sldId="260"/>
            <ac:picMk id="8" creationId="{4E7D0384-C49A-4787-A68B-FD30DAEED2A4}"/>
          </ac:picMkLst>
        </pc:picChg>
        <pc:picChg chg="add mod">
          <ac:chgData name="Azbill, Justin" userId="24635a54-382e-4f62-a5d9-22cb95771424" providerId="ADAL" clId="{A2BB86DF-AEF3-40B7-A73F-EA927EBBC5D9}" dt="2023-01-09T14:10:12.800" v="346" actId="692"/>
          <ac:picMkLst>
            <pc:docMk/>
            <pc:sldMk cId="2082686820" sldId="260"/>
            <ac:picMk id="16" creationId="{9BD335ED-4FF2-427F-AB16-C75D99037E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5B098-83DA-4141-A90C-AC9CDBBB4206}" type="datetimeFigureOut">
              <a:rPr lang="en-US" smtClean="0"/>
              <a:pPr/>
              <a:t>1/11/2023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94937-5DB4-4341-9100-89D53785DAD0}" type="slidenum">
              <a:rPr lang="en-US" smtClean="0"/>
              <a:pPr/>
              <a:t>‹#›</a:t>
            </a:fld>
            <a:endParaRPr lang="en-US"/>
          </a:p>
        </p:txBody>
      </p:sp>
    </p:spTree>
    <p:extLst>
      <p:ext uri="{BB962C8B-B14F-4D97-AF65-F5344CB8AC3E}">
        <p14:creationId xmlns:p14="http://schemas.microsoft.com/office/powerpoint/2010/main" val="138332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1</a:t>
            </a:fld>
            <a:endParaRPr lang="en-US"/>
          </a:p>
        </p:txBody>
      </p:sp>
    </p:spTree>
    <p:extLst>
      <p:ext uri="{BB962C8B-B14F-4D97-AF65-F5344CB8AC3E}">
        <p14:creationId xmlns:p14="http://schemas.microsoft.com/office/powerpoint/2010/main" val="29816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2</a:t>
            </a:fld>
            <a:endParaRPr lang="en-US"/>
          </a:p>
        </p:txBody>
      </p:sp>
    </p:spTree>
    <p:extLst>
      <p:ext uri="{BB962C8B-B14F-4D97-AF65-F5344CB8AC3E}">
        <p14:creationId xmlns:p14="http://schemas.microsoft.com/office/powerpoint/2010/main" val="33290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3</a:t>
            </a:fld>
            <a:endParaRPr lang="en-US"/>
          </a:p>
        </p:txBody>
      </p:sp>
    </p:spTree>
    <p:extLst>
      <p:ext uri="{BB962C8B-B14F-4D97-AF65-F5344CB8AC3E}">
        <p14:creationId xmlns:p14="http://schemas.microsoft.com/office/powerpoint/2010/main" val="99687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294937-5DB4-4341-9100-89D53785DAD0}" type="slidenum">
              <a:rPr lang="en-US" smtClean="0"/>
              <a:pPr/>
              <a:t>4</a:t>
            </a:fld>
            <a:endParaRPr lang="en-US"/>
          </a:p>
        </p:txBody>
      </p:sp>
    </p:spTree>
    <p:extLst>
      <p:ext uri="{BB962C8B-B14F-4D97-AF65-F5344CB8AC3E}">
        <p14:creationId xmlns:p14="http://schemas.microsoft.com/office/powerpoint/2010/main" val="50674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F735A-0A75-4A98-9BE8-2D895F143B5D}" type="datetimeFigureOut">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ECEC9-7DC3-4401-B631-6C7323AAB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E6232F-2B70-4264-83CC-940AAAD5E095}" type="datetimeFigureOut">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C5021-178B-4423-91F5-12AD718BA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3BB3F-E458-4F1B-BF49-B7496F2A610B}" type="datetimeFigureOut">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F60DFE-CE04-4057-93DB-D0FFCEEDBB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1DBBCF-F6A2-482A-9019-02EAEA3B9625}" type="datetimeFigureOut">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07856-1F94-40CC-9238-A2A5DDB896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38F1D-643E-4A85-B67E-6C3A3ABDC58E}" type="datetimeFigureOut">
              <a:rPr lang="en-US"/>
              <a:pPr>
                <a:defRPr/>
              </a:pPr>
              <a:t>1/11/2023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3ABE7-F901-479F-8102-328646D6B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FD0D23-9505-4032-9BA8-EB75B2066F40}" type="datetimeFigureOut">
              <a:rPr lang="en-US"/>
              <a:pPr>
                <a:defRPr/>
              </a:pPr>
              <a:t>1/11/2023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9A96C-93DF-4023-9704-CADF4E2023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DFACCBF-9D1F-4430-AC5D-B3459479F902}" type="datetimeFigureOut">
              <a:rPr lang="en-US"/>
              <a:pPr>
                <a:defRPr/>
              </a:pPr>
              <a:t>1/11/2023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8AF34F-6329-43A4-8252-80D2AA3CB5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AC6CD-C57E-4C26-9AB3-9CCCB901420D}" type="datetimeFigureOut">
              <a:rPr lang="en-US"/>
              <a:pPr>
                <a:defRPr/>
              </a:pPr>
              <a:t>1/11/2023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89D5D3-770B-4683-BD5F-40EA0425F1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963FB-511E-465E-95E8-0DC8F21C9815}" type="datetimeFigureOut">
              <a:rPr lang="en-US"/>
              <a:pPr>
                <a:defRPr/>
              </a:pPr>
              <a:t>1/11/2023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BB5F04-6F2E-447F-82AF-9E0EA92CF1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665B-9F5B-4C21-8830-7480E1C01C45}" type="datetimeFigureOut">
              <a:rPr lang="en-US"/>
              <a:pPr>
                <a:defRPr/>
              </a:pPr>
              <a:t>1/11/2023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7B3A2-7273-4F52-A4FB-2E66E7B4E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9B22DF-C021-463C-BE90-8DC36FE40E06}" type="datetimeFigureOut">
              <a:rPr lang="en-US"/>
              <a:pPr>
                <a:defRPr/>
              </a:pPr>
              <a:t>1/11/2023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C6D4E-6126-4E9A-BE2A-A5129D1C50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837912-0B8E-4F6B-AAE8-8D3D82EBF467}" type="datetimeFigureOut">
              <a:rPr lang="en-US"/>
              <a:pPr>
                <a:defRPr/>
              </a:pPr>
              <a:t>1/11/2023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FE2CA2-D8D5-42BA-B7EB-0803300DAE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38AD57-75C5-4E68-94BB-84F75629D1C9}"/>
              </a:ext>
            </a:extLst>
          </p:cNvPr>
          <p:cNvPicPr>
            <a:picLocks noChangeAspect="1"/>
          </p:cNvPicPr>
          <p:nvPr/>
        </p:nvPicPr>
        <p:blipFill>
          <a:blip r:embed="rId3"/>
          <a:stretch>
            <a:fillRect/>
          </a:stretch>
        </p:blipFill>
        <p:spPr>
          <a:xfrm>
            <a:off x="9293" y="11234"/>
            <a:ext cx="6858000" cy="1776586"/>
          </a:xfrm>
          <a:prstGeom prst="rect">
            <a:avLst/>
          </a:prstGeom>
        </p:spPr>
      </p:pic>
      <p:sp>
        <p:nvSpPr>
          <p:cNvPr id="14" name="TextBox 13"/>
          <p:cNvSpPr txBox="1"/>
          <p:nvPr/>
        </p:nvSpPr>
        <p:spPr>
          <a:xfrm>
            <a:off x="9293" y="1797805"/>
            <a:ext cx="6595014" cy="7478970"/>
          </a:xfrm>
          <a:prstGeom prst="rect">
            <a:avLst/>
          </a:prstGeom>
          <a:noFill/>
        </p:spPr>
        <p:txBody>
          <a:bodyPr wrap="square">
            <a:spAutoFit/>
          </a:bodyPr>
          <a:lstStyle/>
          <a:p>
            <a:pPr fontAlgn="auto">
              <a:spcBef>
                <a:spcPts val="0"/>
              </a:spcBef>
              <a:spcAft>
                <a:spcPts val="0"/>
              </a:spcAft>
              <a:defRPr/>
            </a:pPr>
            <a:r>
              <a:rPr lang="en-US" sz="1300" dirty="0">
                <a:latin typeface="+mn-lt"/>
              </a:rPr>
              <a:t>Know the risk Factors:</a:t>
            </a:r>
          </a:p>
          <a:p>
            <a:pPr fontAlgn="auto">
              <a:spcBef>
                <a:spcPts val="0"/>
              </a:spcBef>
              <a:spcAft>
                <a:spcPts val="0"/>
              </a:spcAft>
              <a:defRPr/>
            </a:pPr>
            <a:r>
              <a:rPr lang="en-US" sz="1300" dirty="0">
                <a:latin typeface="+mn-lt"/>
              </a:rPr>
              <a:t>PPE is known as the last line of defense based on the Hierarchy of Controls – yet it is vital to all Trade Professionals due to unknown hazards they are subjected to during operational tasks. Laceration incidents attribute to around 27% of all incidents that require medical care based on BLS statistics. Hands and Arms are the areas of the body most impacted due to lacerations. Hand and Arm PPE have many different protective measures within design features that include protecting the hands / arms from lacerations, chemical burns, vibration exposure, punctures, abrasions, knuckle fracture, etc. – Gloves that are the improper size can also be additional hazards, too tight, or improper protection. Understanding proper fit and the type of hand / arm PPE will help you work safe and increase comfort while engaged in your operations.   </a:t>
            </a:r>
          </a:p>
          <a:p>
            <a:pPr fontAlgn="auto">
              <a:spcBef>
                <a:spcPts val="0"/>
              </a:spcBef>
              <a:spcAft>
                <a:spcPts val="0"/>
              </a:spcAft>
              <a:defRPr/>
            </a:pPr>
            <a:endParaRPr lang="en-US" sz="13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lvl="1"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400"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endParaRPr lang="en-US" sz="1200" i="1" dirty="0">
              <a:latin typeface="+mn-lt"/>
            </a:endParaRPr>
          </a:p>
          <a:p>
            <a:pPr fontAlgn="auto">
              <a:spcBef>
                <a:spcPts val="0"/>
              </a:spcBef>
              <a:spcAft>
                <a:spcPts val="0"/>
              </a:spcAft>
              <a:defRPr/>
            </a:pPr>
            <a:r>
              <a:rPr lang="en-US" sz="1200" i="1" dirty="0">
                <a:latin typeface="+mn-lt"/>
              </a:rPr>
              <a:t>Please discuss this with your crew and ask them to identify 4 hazards and precautions associated with PPE safety focused on Hand and Arm protection, then flip the page over and see if they identified the same things as we did.  Challenge them to identify the hazards before reviewing them on page 4.</a:t>
            </a:r>
          </a:p>
        </p:txBody>
      </p:sp>
      <p:sp>
        <p:nvSpPr>
          <p:cNvPr id="2054" name="TextBox 8"/>
          <p:cNvSpPr txBox="1">
            <a:spLocks noChangeArrowheads="1"/>
          </p:cNvSpPr>
          <p:nvPr/>
        </p:nvSpPr>
        <p:spPr bwMode="auto">
          <a:xfrm>
            <a:off x="253688" y="11233"/>
            <a:ext cx="635061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9525">
            <a:solidFill>
              <a:schemeClr val="tx1"/>
            </a:solidFill>
            <a:miter lim="800000"/>
            <a:headEnd/>
            <a:tailEnd/>
          </a:ln>
        </p:spPr>
        <p:txBody>
          <a:bodyPr wrap="square" anchor="b">
            <a:spAutoFit/>
          </a:bodyPr>
          <a:lstStyle/>
          <a:p>
            <a:pPr algn="ctr"/>
            <a:r>
              <a:rPr lang="en-US" sz="2800" b="1" i="1" u="sng" dirty="0">
                <a:ln>
                  <a:solidFill>
                    <a:schemeClr val="tx1"/>
                  </a:solidFill>
                </a:ln>
                <a:solidFill>
                  <a:schemeClr val="bg1"/>
                </a:solidFill>
                <a:latin typeface="Arial Black" panose="020B0A04020102020204" pitchFamily="34" charset="0"/>
                <a:cs typeface="Arial" charset="0"/>
              </a:rPr>
              <a:t>PPE SAFETY – Hands / Arms  </a:t>
            </a:r>
          </a:p>
        </p:txBody>
      </p:sp>
      <p:cxnSp>
        <p:nvCxnSpPr>
          <p:cNvPr id="10" name="Straight Connector 9">
            <a:extLst>
              <a:ext uri="{FF2B5EF4-FFF2-40B4-BE49-F238E27FC236}">
                <a16:creationId xmlns:a16="http://schemas.microsoft.com/office/drawing/2014/main" id="{C5212E9A-B8DB-4054-A1D4-88D15FFCB125}"/>
              </a:ext>
            </a:extLst>
          </p:cNvPr>
          <p:cNvCxnSpPr/>
          <p:nvPr/>
        </p:nvCxnSpPr>
        <p:spPr>
          <a:xfrm>
            <a:off x="0" y="1787819"/>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11AC81-B856-4A0C-8224-8A62DA47C5F6}"/>
              </a:ext>
            </a:extLst>
          </p:cNvPr>
          <p:cNvCxnSpPr>
            <a:cxnSpLocks/>
          </p:cNvCxnSpPr>
          <p:nvPr/>
        </p:nvCxnSpPr>
        <p:spPr>
          <a:xfrm>
            <a:off x="-24532" y="3886200"/>
            <a:ext cx="6873239"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044DD4-E6D6-4ADC-8606-CF83F7A76B99}"/>
              </a:ext>
            </a:extLst>
          </p:cNvPr>
          <p:cNvCxnSpPr/>
          <p:nvPr/>
        </p:nvCxnSpPr>
        <p:spPr>
          <a:xfrm>
            <a:off x="0" y="8305800"/>
            <a:ext cx="685800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54D0A3-2BAC-4247-B100-D5C7617781EA}"/>
              </a:ext>
            </a:extLst>
          </p:cNvPr>
          <p:cNvSpPr txBox="1"/>
          <p:nvPr/>
        </p:nvSpPr>
        <p:spPr>
          <a:xfrm>
            <a:off x="6490079" y="8681885"/>
            <a:ext cx="291719" cy="369332"/>
          </a:xfrm>
          <a:prstGeom prst="rect">
            <a:avLst/>
          </a:prstGeom>
          <a:noFill/>
        </p:spPr>
        <p:txBody>
          <a:bodyPr wrap="square" rtlCol="0">
            <a:spAutoFit/>
          </a:bodyPr>
          <a:lstStyle/>
          <a:p>
            <a:r>
              <a:rPr lang="en-US" dirty="0"/>
              <a:t>1</a:t>
            </a:r>
          </a:p>
        </p:txBody>
      </p:sp>
      <p:sp>
        <p:nvSpPr>
          <p:cNvPr id="3" name="AutoShape 2">
            <a:extLst>
              <a:ext uri="{FF2B5EF4-FFF2-40B4-BE49-F238E27FC236}">
                <a16:creationId xmlns:a16="http://schemas.microsoft.com/office/drawing/2014/main" id="{6ED7CDDC-C7EC-4F22-B68B-871DE6D66459}"/>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E3E69B0-23C9-424F-A9AA-93F68C5BCE4F}"/>
              </a:ext>
            </a:extLst>
          </p:cNvPr>
          <p:cNvPicPr>
            <a:picLocks noChangeAspect="1"/>
          </p:cNvPicPr>
          <p:nvPr/>
        </p:nvPicPr>
        <p:blipFill>
          <a:blip r:embed="rId4"/>
          <a:stretch>
            <a:fillRect/>
          </a:stretch>
        </p:blipFill>
        <p:spPr>
          <a:xfrm>
            <a:off x="242655" y="4086116"/>
            <a:ext cx="6391275" cy="3943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BEA242-1D7C-4797-A7C7-5E40417A7DC5}"/>
              </a:ext>
            </a:extLst>
          </p:cNvPr>
          <p:cNvPicPr>
            <a:picLocks noChangeAspect="1"/>
          </p:cNvPicPr>
          <p:nvPr/>
        </p:nvPicPr>
        <p:blipFill>
          <a:blip r:embed="rId3"/>
          <a:stretch>
            <a:fillRect/>
          </a:stretch>
        </p:blipFill>
        <p:spPr>
          <a:xfrm>
            <a:off x="3523786" y="871073"/>
            <a:ext cx="3266949" cy="3136294"/>
          </a:xfrm>
          <a:prstGeom prst="rect">
            <a:avLst/>
          </a:prstGeom>
          <a:ln w="25400">
            <a:solidFill>
              <a:schemeClr val="tx1"/>
            </a:solidFill>
          </a:ln>
        </p:spPr>
      </p:pic>
      <p:pic>
        <p:nvPicPr>
          <p:cNvPr id="11" name="Picture 10">
            <a:extLst>
              <a:ext uri="{FF2B5EF4-FFF2-40B4-BE49-F238E27FC236}">
                <a16:creationId xmlns:a16="http://schemas.microsoft.com/office/drawing/2014/main" id="{24A8AEE4-CD1C-45C6-8BD0-6011AA973623}"/>
              </a:ext>
            </a:extLst>
          </p:cNvPr>
          <p:cNvPicPr>
            <a:picLocks noChangeAspect="1"/>
          </p:cNvPicPr>
          <p:nvPr/>
        </p:nvPicPr>
        <p:blipFill>
          <a:blip r:embed="rId4"/>
          <a:stretch>
            <a:fillRect/>
          </a:stretch>
        </p:blipFill>
        <p:spPr>
          <a:xfrm>
            <a:off x="64929" y="4089207"/>
            <a:ext cx="3351059" cy="4189108"/>
          </a:xfrm>
          <a:prstGeom prst="rect">
            <a:avLst/>
          </a:prstGeom>
          <a:ln w="25400">
            <a:solidFill>
              <a:schemeClr val="tx1"/>
            </a:solidFill>
          </a:ln>
        </p:spPr>
      </p:pic>
      <p:pic>
        <p:nvPicPr>
          <p:cNvPr id="9" name="Picture 8">
            <a:extLst>
              <a:ext uri="{FF2B5EF4-FFF2-40B4-BE49-F238E27FC236}">
                <a16:creationId xmlns:a16="http://schemas.microsoft.com/office/drawing/2014/main" id="{02B665B2-E656-475D-A8D3-D8157E3D33CD}"/>
              </a:ext>
            </a:extLst>
          </p:cNvPr>
          <p:cNvPicPr>
            <a:picLocks noChangeAspect="1"/>
          </p:cNvPicPr>
          <p:nvPr/>
        </p:nvPicPr>
        <p:blipFill>
          <a:blip r:embed="rId5"/>
          <a:stretch>
            <a:fillRect/>
          </a:stretch>
        </p:blipFill>
        <p:spPr>
          <a:xfrm>
            <a:off x="3523786" y="4096278"/>
            <a:ext cx="3256272" cy="4189108"/>
          </a:xfrm>
          <a:prstGeom prst="rect">
            <a:avLst/>
          </a:prstGeom>
          <a:ln w="25400">
            <a:solidFill>
              <a:schemeClr val="tx1"/>
            </a:solidFill>
          </a:ln>
        </p:spPr>
      </p:pic>
      <p:pic>
        <p:nvPicPr>
          <p:cNvPr id="2" name="Picture 2" descr="Pair Of Worn Out Leather Work Gloves Photograph by Donald Erickson">
            <a:extLst>
              <a:ext uri="{FF2B5EF4-FFF2-40B4-BE49-F238E27FC236}">
                <a16:creationId xmlns:a16="http://schemas.microsoft.com/office/drawing/2014/main" id="{31189DC4-A45A-4298-A951-72907CBDC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9" y="869608"/>
            <a:ext cx="3351059" cy="313063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215589" y="351294"/>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19305" y="403878"/>
            <a:ext cx="5760534" cy="400110"/>
          </a:xfrm>
          <a:prstGeom prst="rect">
            <a:avLst/>
          </a:prstGeom>
          <a:noFill/>
          <a:ln w="9525">
            <a:noFill/>
            <a:miter lim="800000"/>
            <a:headEnd/>
            <a:tailEnd/>
          </a:ln>
        </p:spPr>
        <p:txBody>
          <a:bodyPr wrap="square">
            <a:spAutoFit/>
          </a:bodyPr>
          <a:lstStyle/>
          <a:p>
            <a:r>
              <a:rPr lang="en-US" sz="2000" dirty="0">
                <a:latin typeface="+mn-lt"/>
                <a:cs typeface="Arial" charset="0"/>
              </a:rPr>
              <a:t>Topic: PPE Safety - Hand and Arm’s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03779CA-8ABF-4327-875F-BF300C197113}"/>
              </a:ext>
            </a:extLst>
          </p:cNvPr>
          <p:cNvSpPr txBox="1"/>
          <p:nvPr/>
        </p:nvSpPr>
        <p:spPr>
          <a:xfrm>
            <a:off x="6490079" y="8681885"/>
            <a:ext cx="291719"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F5E67ACC-E8DD-48AA-AC95-F33B596776E4}"/>
              </a:ext>
            </a:extLst>
          </p:cNvPr>
          <p:cNvSpPr txBox="1"/>
          <p:nvPr/>
        </p:nvSpPr>
        <p:spPr>
          <a:xfrm>
            <a:off x="223023" y="3408809"/>
            <a:ext cx="3061011" cy="430887"/>
          </a:xfrm>
          <a:prstGeom prst="rect">
            <a:avLst/>
          </a:prstGeom>
          <a:solidFill>
            <a:schemeClr val="bg1"/>
          </a:solidFill>
        </p:spPr>
        <p:txBody>
          <a:bodyPr wrap="square" rtlCol="0">
            <a:spAutoFit/>
          </a:bodyPr>
          <a:lstStyle/>
          <a:p>
            <a:pPr algn="ctr"/>
            <a:r>
              <a:rPr lang="en-US" sz="1100" dirty="0"/>
              <a:t>Gloves with holes in them should be removed from operational use to avoid injury.  </a:t>
            </a:r>
          </a:p>
        </p:txBody>
      </p:sp>
      <p:sp>
        <p:nvSpPr>
          <p:cNvPr id="16" name="TextBox 15">
            <a:extLst>
              <a:ext uri="{FF2B5EF4-FFF2-40B4-BE49-F238E27FC236}">
                <a16:creationId xmlns:a16="http://schemas.microsoft.com/office/drawing/2014/main" id="{6FA0FFE3-4BC5-4F60-8D43-C0F015F70863}"/>
              </a:ext>
            </a:extLst>
          </p:cNvPr>
          <p:cNvSpPr txBox="1"/>
          <p:nvPr/>
        </p:nvSpPr>
        <p:spPr>
          <a:xfrm>
            <a:off x="77942" y="7411800"/>
            <a:ext cx="3338046" cy="769441"/>
          </a:xfrm>
          <a:prstGeom prst="rect">
            <a:avLst/>
          </a:prstGeom>
          <a:solidFill>
            <a:schemeClr val="bg1"/>
          </a:solidFill>
        </p:spPr>
        <p:txBody>
          <a:bodyPr wrap="square" rtlCol="0">
            <a:spAutoFit/>
          </a:bodyPr>
          <a:lstStyle/>
          <a:p>
            <a:r>
              <a:rPr lang="en-US" sz="1100" dirty="0"/>
              <a:t>Exposed skin should be protected when handling sharp materials – recommend wearing cut-resistant sleeves during material handling operations </a:t>
            </a:r>
          </a:p>
        </p:txBody>
      </p:sp>
      <p:sp>
        <p:nvSpPr>
          <p:cNvPr id="23" name="TextBox 22">
            <a:extLst>
              <a:ext uri="{FF2B5EF4-FFF2-40B4-BE49-F238E27FC236}">
                <a16:creationId xmlns:a16="http://schemas.microsoft.com/office/drawing/2014/main" id="{103C91E4-1CDD-49CF-A796-85C4B73B7007}"/>
              </a:ext>
            </a:extLst>
          </p:cNvPr>
          <p:cNvSpPr txBox="1"/>
          <p:nvPr/>
        </p:nvSpPr>
        <p:spPr>
          <a:xfrm>
            <a:off x="3625133" y="3408809"/>
            <a:ext cx="3053577" cy="461665"/>
          </a:xfrm>
          <a:prstGeom prst="rect">
            <a:avLst/>
          </a:prstGeom>
          <a:solidFill>
            <a:schemeClr val="bg1"/>
          </a:solidFill>
        </p:spPr>
        <p:txBody>
          <a:bodyPr wrap="square" rtlCol="0">
            <a:spAutoFit/>
          </a:bodyPr>
          <a:lstStyle/>
          <a:p>
            <a:pPr algn="ctr"/>
            <a:r>
              <a:rPr lang="en-US" sz="1200" dirty="0"/>
              <a:t>Inspect gloves prior to use – avoid using gloves with exposed skin.  </a:t>
            </a:r>
          </a:p>
        </p:txBody>
      </p:sp>
      <p:sp>
        <p:nvSpPr>
          <p:cNvPr id="7" name="AutoShape 8" descr="See the source image">
            <a:extLst>
              <a:ext uri="{FF2B5EF4-FFF2-40B4-BE49-F238E27FC236}">
                <a16:creationId xmlns:a16="http://schemas.microsoft.com/office/drawing/2014/main" id="{AB0621C8-B6F6-4076-B3FD-FBF14578A035}"/>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a16="http://schemas.microsoft.com/office/drawing/2014/main" id="{120EE124-7AD7-485F-BBE2-92895BCE1BFA}"/>
              </a:ext>
            </a:extLst>
          </p:cNvPr>
          <p:cNvSpPr txBox="1"/>
          <p:nvPr/>
        </p:nvSpPr>
        <p:spPr>
          <a:xfrm>
            <a:off x="3552592" y="7541022"/>
            <a:ext cx="3198658" cy="430887"/>
          </a:xfrm>
          <a:prstGeom prst="rect">
            <a:avLst/>
          </a:prstGeom>
          <a:solidFill>
            <a:schemeClr val="bg1"/>
          </a:solidFill>
        </p:spPr>
        <p:txBody>
          <a:bodyPr wrap="square" rtlCol="0">
            <a:spAutoFit/>
          </a:bodyPr>
          <a:lstStyle/>
          <a:p>
            <a:pPr algn="ctr"/>
            <a:r>
              <a:rPr lang="en-US" sz="1100" dirty="0"/>
              <a:t>Wear the correct gloves for specific hazards / avoid creating a hazard. </a:t>
            </a:r>
          </a:p>
        </p:txBody>
      </p:sp>
    </p:spTree>
    <p:extLst>
      <p:ext uri="{BB962C8B-B14F-4D97-AF65-F5344CB8AC3E}">
        <p14:creationId xmlns:p14="http://schemas.microsoft.com/office/powerpoint/2010/main" val="393906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CAA6A-5B2D-4D8F-8366-17428606943C}"/>
              </a:ext>
            </a:extLst>
          </p:cNvPr>
          <p:cNvPicPr>
            <a:picLocks noChangeAspect="1"/>
          </p:cNvPicPr>
          <p:nvPr/>
        </p:nvPicPr>
        <p:blipFill>
          <a:blip r:embed="rId3"/>
          <a:stretch>
            <a:fillRect/>
          </a:stretch>
        </p:blipFill>
        <p:spPr>
          <a:xfrm>
            <a:off x="3465350" y="1115196"/>
            <a:ext cx="3338750" cy="3595303"/>
          </a:xfrm>
          <a:prstGeom prst="rect">
            <a:avLst/>
          </a:prstGeom>
          <a:ln w="22225">
            <a:solidFill>
              <a:schemeClr val="tx1"/>
            </a:solidFill>
          </a:ln>
        </p:spPr>
      </p:pic>
      <p:pic>
        <p:nvPicPr>
          <p:cNvPr id="2" name="Picture 1">
            <a:extLst>
              <a:ext uri="{FF2B5EF4-FFF2-40B4-BE49-F238E27FC236}">
                <a16:creationId xmlns:a16="http://schemas.microsoft.com/office/drawing/2014/main" id="{86FC6314-D387-4FD8-BDE6-04BEB74330CB}"/>
              </a:ext>
            </a:extLst>
          </p:cNvPr>
          <p:cNvPicPr>
            <a:picLocks noChangeAspect="1"/>
          </p:cNvPicPr>
          <p:nvPr/>
        </p:nvPicPr>
        <p:blipFill>
          <a:blip r:embed="rId4"/>
          <a:stretch>
            <a:fillRect/>
          </a:stretch>
        </p:blipFill>
        <p:spPr>
          <a:xfrm>
            <a:off x="29814" y="1109921"/>
            <a:ext cx="3384317" cy="3592365"/>
          </a:xfrm>
          <a:prstGeom prst="rect">
            <a:avLst/>
          </a:prstGeom>
          <a:ln w="22225">
            <a:solidFill>
              <a:schemeClr val="tx1"/>
            </a:solidFill>
          </a:ln>
        </p:spPr>
      </p:pic>
      <p:sp>
        <p:nvSpPr>
          <p:cNvPr id="3140" name="Subtitle 2"/>
          <p:cNvSpPr txBox="1">
            <a:spLocks/>
          </p:cNvSpPr>
          <p:nvPr/>
        </p:nvSpPr>
        <p:spPr bwMode="auto">
          <a:xfrm>
            <a:off x="0" y="25774"/>
            <a:ext cx="6858000" cy="666750"/>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59266" y="715086"/>
            <a:ext cx="5912934" cy="400110"/>
          </a:xfrm>
          <a:prstGeom prst="rect">
            <a:avLst/>
          </a:prstGeom>
          <a:noFill/>
          <a:ln w="9525">
            <a:noFill/>
            <a:miter lim="800000"/>
            <a:headEnd/>
            <a:tailEnd/>
          </a:ln>
        </p:spPr>
        <p:txBody>
          <a:bodyPr wrap="square">
            <a:spAutoFit/>
          </a:bodyPr>
          <a:lstStyle/>
          <a:p>
            <a:r>
              <a:rPr lang="en-US" sz="2000" dirty="0">
                <a:latin typeface="+mn-lt"/>
                <a:cs typeface="Arial" charset="0"/>
              </a:rPr>
              <a:t>Topic: PPE Safety – Hands and Arm’s  </a:t>
            </a:r>
          </a:p>
        </p:txBody>
      </p:sp>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8374834"/>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091" y="8385602"/>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6144" y="8397013"/>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10C6693-38FA-43BD-A4FD-2A660017F01F}"/>
              </a:ext>
            </a:extLst>
          </p:cNvPr>
          <p:cNvSpPr txBox="1"/>
          <p:nvPr/>
        </p:nvSpPr>
        <p:spPr>
          <a:xfrm>
            <a:off x="6490079" y="8681885"/>
            <a:ext cx="291719" cy="369332"/>
          </a:xfrm>
          <a:prstGeom prst="rect">
            <a:avLst/>
          </a:prstGeom>
          <a:noFill/>
        </p:spPr>
        <p:txBody>
          <a:bodyPr wrap="square" rtlCol="0">
            <a:spAutoFit/>
          </a:bodyPr>
          <a:lstStyle/>
          <a:p>
            <a:r>
              <a:rPr lang="en-US" dirty="0"/>
              <a:t>3</a:t>
            </a:r>
          </a:p>
        </p:txBody>
      </p:sp>
      <p:sp>
        <p:nvSpPr>
          <p:cNvPr id="4" name="TextBox 3">
            <a:extLst>
              <a:ext uri="{FF2B5EF4-FFF2-40B4-BE49-F238E27FC236}">
                <a16:creationId xmlns:a16="http://schemas.microsoft.com/office/drawing/2014/main" id="{F5E67ACC-E8DD-48AA-AC95-F33B596776E4}"/>
              </a:ext>
            </a:extLst>
          </p:cNvPr>
          <p:cNvSpPr txBox="1"/>
          <p:nvPr/>
        </p:nvSpPr>
        <p:spPr>
          <a:xfrm>
            <a:off x="3561473" y="4193419"/>
            <a:ext cx="3146503" cy="461665"/>
          </a:xfrm>
          <a:prstGeom prst="rect">
            <a:avLst/>
          </a:prstGeom>
          <a:solidFill>
            <a:schemeClr val="bg1"/>
          </a:solidFill>
        </p:spPr>
        <p:txBody>
          <a:bodyPr wrap="square" rtlCol="0">
            <a:spAutoFit/>
          </a:bodyPr>
          <a:lstStyle/>
          <a:p>
            <a:pPr algn="ctr"/>
            <a:r>
              <a:rPr lang="en-US" sz="1200" dirty="0"/>
              <a:t>The correct size of sleeves will increase use due to comfort.  </a:t>
            </a:r>
          </a:p>
        </p:txBody>
      </p:sp>
      <p:sp>
        <p:nvSpPr>
          <p:cNvPr id="23" name="TextBox 22">
            <a:extLst>
              <a:ext uri="{FF2B5EF4-FFF2-40B4-BE49-F238E27FC236}">
                <a16:creationId xmlns:a16="http://schemas.microsoft.com/office/drawing/2014/main" id="{103C91E4-1CDD-49CF-A796-85C4B73B7007}"/>
              </a:ext>
            </a:extLst>
          </p:cNvPr>
          <p:cNvSpPr txBox="1"/>
          <p:nvPr/>
        </p:nvSpPr>
        <p:spPr>
          <a:xfrm>
            <a:off x="45357" y="4183343"/>
            <a:ext cx="3359405" cy="461665"/>
          </a:xfrm>
          <a:prstGeom prst="rect">
            <a:avLst/>
          </a:prstGeom>
          <a:solidFill>
            <a:schemeClr val="bg1"/>
          </a:solidFill>
        </p:spPr>
        <p:txBody>
          <a:bodyPr wrap="square" rtlCol="0">
            <a:spAutoFit/>
          </a:bodyPr>
          <a:lstStyle/>
          <a:p>
            <a:pPr algn="ctr"/>
            <a:r>
              <a:rPr lang="en-US" sz="1200" dirty="0"/>
              <a:t>Wearing the correct size of gloves  is important as gloves the wrong size can create hazards. </a:t>
            </a:r>
          </a:p>
        </p:txBody>
      </p:sp>
      <p:sp>
        <p:nvSpPr>
          <p:cNvPr id="19" name="TextBox 18">
            <a:extLst>
              <a:ext uri="{FF2B5EF4-FFF2-40B4-BE49-F238E27FC236}">
                <a16:creationId xmlns:a16="http://schemas.microsoft.com/office/drawing/2014/main" id="{48A0A96F-715F-44B3-A937-120438F1BBC8}"/>
              </a:ext>
            </a:extLst>
          </p:cNvPr>
          <p:cNvSpPr txBox="1"/>
          <p:nvPr/>
        </p:nvSpPr>
        <p:spPr>
          <a:xfrm>
            <a:off x="1412471" y="7724720"/>
            <a:ext cx="4033057" cy="461665"/>
          </a:xfrm>
          <a:prstGeom prst="rect">
            <a:avLst/>
          </a:prstGeom>
          <a:solidFill>
            <a:schemeClr val="bg1"/>
          </a:solidFill>
        </p:spPr>
        <p:txBody>
          <a:bodyPr wrap="square" rtlCol="0">
            <a:spAutoFit/>
          </a:bodyPr>
          <a:lstStyle/>
          <a:p>
            <a:pPr algn="ctr"/>
            <a:r>
              <a:rPr lang="en-US" sz="1200" dirty="0"/>
              <a:t>Going cordless – removing cords and improving the reduction of fall and shock hazards. NO GFCI’s needed</a:t>
            </a:r>
          </a:p>
        </p:txBody>
      </p:sp>
      <p:pic>
        <p:nvPicPr>
          <p:cNvPr id="16" name="Picture 15">
            <a:extLst>
              <a:ext uri="{FF2B5EF4-FFF2-40B4-BE49-F238E27FC236}">
                <a16:creationId xmlns:a16="http://schemas.microsoft.com/office/drawing/2014/main" id="{9BD335ED-4FF2-427F-AB16-C75D99037E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15" y="4737342"/>
            <a:ext cx="6798370" cy="3602436"/>
          </a:xfrm>
          <a:prstGeom prst="rect">
            <a:avLst/>
          </a:prstGeom>
          <a:ln w="22225">
            <a:solidFill>
              <a:schemeClr val="tx1"/>
            </a:solidFill>
          </a:ln>
        </p:spPr>
      </p:pic>
    </p:spTree>
    <p:extLst>
      <p:ext uri="{BB962C8B-B14F-4D97-AF65-F5344CB8AC3E}">
        <p14:creationId xmlns:p14="http://schemas.microsoft.com/office/powerpoint/2010/main" val="20826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577432217"/>
              </p:ext>
            </p:extLst>
          </p:nvPr>
        </p:nvGraphicFramePr>
        <p:xfrm>
          <a:off x="367990" y="1681428"/>
          <a:ext cx="6096000" cy="4949226"/>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92466">
                <a:tc>
                  <a:txBody>
                    <a:bodyPr/>
                    <a:lstStyle/>
                    <a:p>
                      <a:pPr algn="ctr"/>
                      <a:r>
                        <a:rPr lang="en-US" sz="1600" dirty="0">
                          <a:solidFill>
                            <a:schemeClr val="tx1"/>
                          </a:solidFill>
                          <a:latin typeface="+mn-lt"/>
                          <a:cs typeface="Arial" pitchFamily="34" charset="0"/>
                        </a:rPr>
                        <a:t>Hazards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mn-lt"/>
                          <a:cs typeface="Arial" pitchFamily="34" charset="0"/>
                        </a:rPr>
                        <a:t>Precaution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2314">
                <a:tc>
                  <a:txBody>
                    <a:bodyPr/>
                    <a:lstStyle/>
                    <a:p>
                      <a:pPr algn="ctr"/>
                      <a:r>
                        <a:rPr lang="en-US" sz="1100" dirty="0">
                          <a:solidFill>
                            <a:schemeClr val="tx1"/>
                          </a:solidFill>
                          <a:latin typeface="+mn-lt"/>
                          <a:cs typeface="Arial" pitchFamily="34" charset="0"/>
                        </a:rPr>
                        <a:t>Laceration Hazard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lang="en-US" sz="1100" dirty="0">
                          <a:solidFill>
                            <a:schemeClr val="tx1"/>
                          </a:solidFill>
                          <a:latin typeface="+mn-lt"/>
                          <a:cs typeface="Arial" pitchFamily="34" charset="0"/>
                        </a:rPr>
                        <a:t>Understanding the type of operation and hazards that exist withing the operation are crucial. Lacerations can be prevented with cut resistant gloves and sleeves. Inspect your PPE prior to use, dispose of PPE with holes in it, use the right type of PPE to protect yourself. Cut resistant doesn’t mean cut-proof. Do you need a different type of glove that matches the hazard? Check and verify types of gloves vs the ANSI standard for protection. Wear cut resistant sleeves when handling sharp materials or products that have a laceration hazard.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74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Proper Fit </a:t>
                      </a:r>
                    </a:p>
                    <a:p>
                      <a:pPr algn="ctr"/>
                      <a:endParaRPr lang="en-US" sz="1100" dirty="0">
                        <a:solidFill>
                          <a:schemeClr val="tx1"/>
                        </a:solidFill>
                        <a:latin typeface="+mn-lt"/>
                        <a:cs typeface="Arial"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Gloves that do not fit correctly can cause additional hazards instead of protecting your hands. Fingers that are to long and allow additional material that hangs past the fingers can get caught in rotating accessories (blades / bits) pulling your fingers into the tool. Gloves that are too tight can cause finger numbness (reducing ability to hold onto materials) – Don’t be afraid to say something!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74599">
                <a:tc>
                  <a:txBody>
                    <a:bodyPr/>
                    <a:lstStyle/>
                    <a:p>
                      <a:pPr algn="ctr"/>
                      <a:r>
                        <a:rPr lang="en-US" sz="1100" dirty="0">
                          <a:solidFill>
                            <a:schemeClr val="tx1"/>
                          </a:solidFill>
                          <a:latin typeface="+mn-lt"/>
                          <a:cs typeface="Arial" pitchFamily="34" charset="0"/>
                        </a:rPr>
                        <a:t> Chemical Burn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Check the Safety Data Sheet of any chemical or product that can cause skin irritation or chemical burns to ensure proper gloves are used for the operation. Understand if your gloves offer 100% hand protection and are designed for use with chemicals. Manufacturers specifications can be found with the package of most PPE or online. Be cautious when removing gloves to avoid getting materials on your bare skin and possibly in your eyes. Clean up per the </a:t>
                      </a:r>
                      <a:r>
                        <a:rPr lang="en-US" sz="1100" dirty="0" err="1">
                          <a:solidFill>
                            <a:schemeClr val="tx1"/>
                          </a:solidFill>
                          <a:latin typeface="+mn-lt"/>
                          <a:cs typeface="Arial" pitchFamily="34" charset="0"/>
                        </a:rPr>
                        <a:t>SDS</a:t>
                      </a:r>
                      <a:r>
                        <a:rPr lang="en-US" sz="1100" dirty="0">
                          <a:solidFill>
                            <a:schemeClr val="tx1"/>
                          </a:solidFill>
                          <a:latin typeface="+mn-lt"/>
                          <a:cs typeface="Arial" pitchFamily="34" charset="0"/>
                        </a:rPr>
                        <a:t> </a:t>
                      </a:r>
                      <a:r>
                        <a:rPr lang="en-US" sz="1100">
                          <a:solidFill>
                            <a:schemeClr val="tx1"/>
                          </a:solidFill>
                          <a:latin typeface="+mn-lt"/>
                          <a:cs typeface="Arial" pitchFamily="34" charset="0"/>
                        </a:rPr>
                        <a:t>sheet instructions..</a:t>
                      </a:r>
                      <a:endParaRPr lang="en-US" sz="1100" dirty="0">
                        <a:solidFill>
                          <a:schemeClr val="tx1"/>
                        </a:solidFill>
                        <a:latin typeface="+mn-lt"/>
                        <a:cs typeface="Arial"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16884">
                <a:tc>
                  <a:txBody>
                    <a:bodyPr/>
                    <a:lstStyle/>
                    <a:p>
                      <a:pPr algn="ctr"/>
                      <a:r>
                        <a:rPr lang="en-US" sz="1100" dirty="0">
                          <a:solidFill>
                            <a:schemeClr val="tx1"/>
                          </a:solidFill>
                          <a:latin typeface="+mn-lt"/>
                          <a:cs typeface="Arial" pitchFamily="34" charset="0"/>
                        </a:rPr>
                        <a:t>Cross Contamination of Gloves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cs typeface="Arial" pitchFamily="34" charset="0"/>
                        </a:rPr>
                        <a:t>Cross contamination hazards can create health and quality hazards. Beware of possible specification that require cross contamination procedures / specifications to avoid causing a quality control incident that can lead to rework. Rework can lead to injury incidents. Avoid using gloves that have been saturated or absorbed any chemicals / materials. (Example – tie wire that has fish oil on it to prevent rusting can cause an allergic reaction to someone allergic to shellfish) / chemicals that are flammable.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8330643"/>
              </p:ext>
            </p:extLst>
          </p:nvPr>
        </p:nvGraphicFramePr>
        <p:xfrm>
          <a:off x="377352" y="6971460"/>
          <a:ext cx="6096000" cy="14630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6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950">
                <a:tc>
                  <a:txBody>
                    <a:bodyPr/>
                    <a:lstStyle/>
                    <a:p>
                      <a:endParaRPr lang="en-US"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1950">
                <a:tc>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136" name="TextBox 15"/>
          <p:cNvSpPr txBox="1">
            <a:spLocks noChangeArrowheads="1"/>
          </p:cNvSpPr>
          <p:nvPr/>
        </p:nvSpPr>
        <p:spPr bwMode="auto">
          <a:xfrm>
            <a:off x="262983" y="6671401"/>
            <a:ext cx="2971800" cy="307975"/>
          </a:xfrm>
          <a:prstGeom prst="rect">
            <a:avLst/>
          </a:prstGeom>
          <a:noFill/>
          <a:ln w="9525">
            <a:noFill/>
            <a:miter lim="800000"/>
            <a:headEnd/>
            <a:tailEnd/>
          </a:ln>
        </p:spPr>
        <p:txBody>
          <a:bodyPr>
            <a:spAutoFit/>
          </a:bodyPr>
          <a:lstStyle/>
          <a:p>
            <a:r>
              <a:rPr lang="en-US" sz="1400" dirty="0">
                <a:latin typeface="+mn-lt"/>
                <a:cs typeface="Arial" charset="0"/>
              </a:rPr>
              <a:t>Crew Member’s Names</a:t>
            </a:r>
          </a:p>
        </p:txBody>
      </p:sp>
      <p:sp>
        <p:nvSpPr>
          <p:cNvPr id="3140" name="Subtitle 2"/>
          <p:cNvSpPr txBox="1">
            <a:spLocks/>
          </p:cNvSpPr>
          <p:nvPr/>
        </p:nvSpPr>
        <p:spPr bwMode="auto">
          <a:xfrm>
            <a:off x="0" y="25774"/>
            <a:ext cx="6858000" cy="535338"/>
          </a:xfrm>
          <a:prstGeom prst="rect">
            <a:avLst/>
          </a:prstGeom>
          <a:noFill/>
          <a:ln w="9525">
            <a:noFill/>
            <a:miter lim="800000"/>
            <a:headEnd/>
            <a:tailEnd/>
          </a:ln>
        </p:spPr>
        <p:txBody>
          <a:bodyPr/>
          <a:lstStyle/>
          <a:p>
            <a:pPr algn="ctr">
              <a:spcBef>
                <a:spcPct val="20000"/>
              </a:spcBef>
              <a:buFont typeface="Arial" charset="0"/>
              <a:buNone/>
            </a:pPr>
            <a:r>
              <a:rPr lang="en-US" sz="3200" dirty="0">
                <a:latin typeface="+mn-lt"/>
                <a:cs typeface="Arial" charset="0"/>
              </a:rPr>
              <a:t>Recap</a:t>
            </a:r>
          </a:p>
        </p:txBody>
      </p:sp>
      <p:cxnSp>
        <p:nvCxnSpPr>
          <p:cNvPr id="22" name="Straight Connector 21"/>
          <p:cNvCxnSpPr/>
          <p:nvPr/>
        </p:nvCxnSpPr>
        <p:spPr>
          <a:xfrm>
            <a:off x="221166" y="619108"/>
            <a:ext cx="6400800" cy="1588"/>
          </a:xfrm>
          <a:prstGeom prst="line">
            <a:avLst/>
          </a:prstGeom>
        </p:spPr>
        <p:style>
          <a:lnRef idx="3">
            <a:schemeClr val="dk1"/>
          </a:lnRef>
          <a:fillRef idx="0">
            <a:schemeClr val="dk1"/>
          </a:fillRef>
          <a:effectRef idx="2">
            <a:schemeClr val="dk1"/>
          </a:effectRef>
          <a:fontRef idx="minor">
            <a:schemeClr val="tx1"/>
          </a:fontRef>
        </p:style>
      </p:cxnSp>
      <p:sp>
        <p:nvSpPr>
          <p:cNvPr id="3143" name="TextBox 22"/>
          <p:cNvSpPr txBox="1">
            <a:spLocks noChangeArrowheads="1"/>
          </p:cNvSpPr>
          <p:nvPr/>
        </p:nvSpPr>
        <p:spPr bwMode="auto">
          <a:xfrm>
            <a:off x="274134" y="1351525"/>
            <a:ext cx="4876800" cy="400110"/>
          </a:xfrm>
          <a:prstGeom prst="rect">
            <a:avLst/>
          </a:prstGeom>
          <a:noFill/>
          <a:ln w="9525">
            <a:noFill/>
            <a:miter lim="800000"/>
            <a:headEnd/>
            <a:tailEnd/>
          </a:ln>
        </p:spPr>
        <p:txBody>
          <a:bodyPr wrap="square">
            <a:spAutoFit/>
          </a:bodyPr>
          <a:lstStyle/>
          <a:p>
            <a:r>
              <a:rPr lang="en-US" sz="2000" dirty="0">
                <a:latin typeface="+mn-lt"/>
                <a:cs typeface="Arial" charset="0"/>
              </a:rPr>
              <a:t>Topic: PPE Safety – Hands and Arm’s   </a:t>
            </a:r>
          </a:p>
        </p:txBody>
      </p:sp>
      <p:graphicFrame>
        <p:nvGraphicFramePr>
          <p:cNvPr id="16" name="Table 15"/>
          <p:cNvGraphicFramePr>
            <a:graphicFrameLocks noGrp="1"/>
          </p:cNvGraphicFramePr>
          <p:nvPr>
            <p:extLst>
              <p:ext uri="{D42A27DB-BD31-4B8C-83A1-F6EECF244321}">
                <p14:modId xmlns:p14="http://schemas.microsoft.com/office/powerpoint/2010/main" val="4197165817"/>
              </p:ext>
            </p:extLst>
          </p:nvPr>
        </p:nvGraphicFramePr>
        <p:xfrm>
          <a:off x="381000" y="713801"/>
          <a:ext cx="6096000" cy="6858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900">
                <a:tc>
                  <a:txBody>
                    <a:bodyPr/>
                    <a:lstStyle/>
                    <a:p>
                      <a:pPr algn="ctr"/>
                      <a:r>
                        <a:rPr lang="en-US" sz="1200" dirty="0">
                          <a:latin typeface="+mn-lt"/>
                          <a:cs typeface="Arial" pitchFamily="34" charset="0"/>
                        </a:rPr>
                        <a:t>Project: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mn-lt"/>
                          <a:cs typeface="Arial" pitchFamily="34" charset="0"/>
                        </a:rPr>
                        <a:t>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gn="ctr"/>
                      <a:r>
                        <a:rPr lang="en-US" sz="1200" dirty="0">
                          <a:latin typeface="+mn-lt"/>
                          <a:cs typeface="Arial" pitchFamily="34" charset="0"/>
                        </a:rPr>
                        <a:t>Date: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dirty="0">
                        <a:latin typeface="+mn-lt"/>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98C63B6F-A181-4B75-A00A-CAD72172A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80" y="8430199"/>
            <a:ext cx="2445834" cy="692459"/>
          </a:xfrm>
          <a:prstGeom prst="rect">
            <a:avLst/>
          </a:prstGeom>
        </p:spPr>
      </p:pic>
      <p:pic>
        <p:nvPicPr>
          <p:cNvPr id="1026" name="Picture 2" descr="See the source image">
            <a:extLst>
              <a:ext uri="{FF2B5EF4-FFF2-40B4-BE49-F238E27FC236}">
                <a16:creationId xmlns:a16="http://schemas.microsoft.com/office/drawing/2014/main" id="{3ACD6854-C39A-4103-86D2-219306589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911" y="8430199"/>
            <a:ext cx="1749929" cy="692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C3E5AE2E-A3C8-471F-8438-40CCCC507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2175" y="8423760"/>
            <a:ext cx="1926947" cy="705336"/>
          </a:xfrm>
          <a:prstGeom prst="rect">
            <a:avLst/>
          </a:prstGeom>
          <a:noFill/>
          <a:ln w="22225">
            <a:no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DA0AF7B-7115-4BBE-A9EA-9010EA6BEED5}"/>
              </a:ext>
            </a:extLst>
          </p:cNvPr>
          <p:cNvSpPr txBox="1"/>
          <p:nvPr/>
        </p:nvSpPr>
        <p:spPr>
          <a:xfrm>
            <a:off x="6490079" y="8681885"/>
            <a:ext cx="291719" cy="369332"/>
          </a:xfrm>
          <a:prstGeom prst="rect">
            <a:avLst/>
          </a:prstGeom>
          <a:noFill/>
        </p:spPr>
        <p:txBody>
          <a:bodyPr wrap="square" rtlCol="0">
            <a:spAutoFit/>
          </a:bodyPr>
          <a:lstStyle/>
          <a:p>
            <a:r>
              <a:rPr lang="en-US" dirty="0"/>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E433E200777E47924DA42CA3B9B296" ma:contentTypeVersion="14" ma:contentTypeDescription="Create a new document." ma:contentTypeScope="" ma:versionID="b29b0c12435134b027dfa91a8d44e247">
  <xsd:schema xmlns:xsd="http://www.w3.org/2001/XMLSchema" xmlns:xs="http://www.w3.org/2001/XMLSchema" xmlns:p="http://schemas.microsoft.com/office/2006/metadata/properties" xmlns:ns3="5b482d35-92a2-406b-9e6d-7c312fe8fc10" xmlns:ns4="33d87ab6-4bbf-4c53-ad94-a2443b10b94b" targetNamespace="http://schemas.microsoft.com/office/2006/metadata/properties" ma:root="true" ma:fieldsID="e86947a022c904143f1b36afdad50e91" ns3:_="" ns4:_="">
    <xsd:import namespace="5b482d35-92a2-406b-9e6d-7c312fe8fc10"/>
    <xsd:import namespace="33d87ab6-4bbf-4c53-ad94-a2443b10b9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82d35-92a2-406b-9e6d-7c312fe8f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87ab6-4bbf-4c53-ad94-a2443b10b94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06308-EA62-46E5-861D-16BE911F0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82d35-92a2-406b-9e6d-7c312fe8fc10"/>
    <ds:schemaRef ds:uri="33d87ab6-4bbf-4c53-ad94-a2443b10b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7F28C-F0BF-4D32-A2E9-9FB175FDD63C}">
  <ds:schemaRefs>
    <ds:schemaRef ds:uri="http://schemas.microsoft.com/office/2006/documentManagement/types"/>
    <ds:schemaRef ds:uri="http://purl.org/dc/dcmitype/"/>
    <ds:schemaRef ds:uri="http://www.w3.org/XML/1998/namespace"/>
    <ds:schemaRef ds:uri="http://purl.org/dc/terms/"/>
    <ds:schemaRef ds:uri="33d87ab6-4bbf-4c53-ad94-a2443b10b94b"/>
    <ds:schemaRef ds:uri="http://schemas.microsoft.com/office/infopath/2007/PartnerControls"/>
    <ds:schemaRef ds:uri="5b482d35-92a2-406b-9e6d-7c312fe8fc10"/>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F5489A12-926B-4140-8EDF-EFA923884A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9177</TotalTime>
  <Words>724</Words>
  <Application>Microsoft Office PowerPoint</Application>
  <PresentationFormat>On-screen Show (4:3)</PresentationFormat>
  <Paragraphs>61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PowerPoint Presentation</vt:lpstr>
      <vt:lpstr>PowerPoint Presentation</vt:lpstr>
      <vt:lpstr>PowerPoint Presentation</vt:lpstr>
      <vt:lpstr>PowerPoint Presentation</vt:lpstr>
    </vt:vector>
  </TitlesOfParts>
  <Company>Suffolk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Involvement Makes us Safer</dc:title>
  <dc:creator>Justin Azbill</dc:creator>
  <cp:lastModifiedBy>Azbill, Justin</cp:lastModifiedBy>
  <cp:revision>18</cp:revision>
  <dcterms:created xsi:type="dcterms:W3CDTF">2008-10-10T01:38:35Z</dcterms:created>
  <dcterms:modified xsi:type="dcterms:W3CDTF">2023-01-11T17:18:30Z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0x0101005BE433E200777E47924DA42CA3B9B296</vt:lpwstr>
  </property>
</Properties>
</file>